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3"/>
    <p:sldId id="260" r:id="rId4"/>
    <p:sldId id="261" r:id="rId5"/>
    <p:sldId id="262" r:id="rId6"/>
    <p:sldId id="263" r:id="rId7"/>
    <p:sldId id="270" r:id="rId8"/>
    <p:sldId id="265" r:id="rId9"/>
    <p:sldId id="274" r:id="rId10"/>
    <p:sldId id="266" r:id="rId11"/>
    <p:sldId id="275" r:id="rId12"/>
    <p:sldId id="267" r:id="rId13"/>
    <p:sldId id="272" r:id="rId14"/>
    <p:sldId id="26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-2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0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Comic Sans MS" panose="030F0702030302020204" charset="0"/>
                <a:cs typeface="Comic Sans MS" panose="030F0702030302020204" charset="0"/>
              </a:rPr>
              <a:t>Helen Keller</a:t>
            </a:r>
            <a:endParaRPr lang="en-US" altLang="zh-CN" dirty="0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>
                <a:latin typeface="Comic Sans MS" panose="030F0702030302020204" charset="0"/>
                <a:cs typeface="Comic Sans MS" panose="030F0702030302020204" charset="0"/>
                <a:sym typeface="+mn-ea"/>
              </a:rPr>
              <a:t>Class  One</a:t>
            </a:r>
            <a:r>
              <a:rPr lang="en-US" altLang="zh-CN" dirty="0" smtClean="0">
                <a:latin typeface="Comic Sans MS" panose="030F0702030302020204" charset="0"/>
                <a:cs typeface="Comic Sans MS" panose="030F0702030302020204" charset="0"/>
              </a:rPr>
              <a:t>  Grade Six  </a:t>
            </a:r>
            <a:endParaRPr lang="en-US" altLang="zh-CN" dirty="0" smtClean="0">
              <a:latin typeface="Comic Sans MS" panose="030F0702030302020204" charset="0"/>
              <a:cs typeface="Comic Sans MS" panose="030F0702030302020204" charset="0"/>
            </a:endParaRPr>
          </a:p>
          <a:p>
            <a:r>
              <a:rPr lang="zh-CN" altLang="en-US" dirty="0" smtClean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张思晗     耿佳展</a:t>
            </a:r>
            <a:endParaRPr lang="zh-CN" altLang="en-US" dirty="0" smtClean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zh-CN" altLang="en-US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耿佳驰</a:t>
            </a:r>
            <a:r>
              <a:rPr lang="en-US" altLang="zh-CN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  </a:t>
            </a:r>
            <a:r>
              <a:rPr lang="zh-CN" altLang="en-US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王诗</a:t>
            </a:r>
            <a:r>
              <a:rPr lang="zh-CN" altLang="en-US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宁</a:t>
            </a:r>
            <a:endParaRPr lang="zh-CN" altLang="en-US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pic>
        <p:nvPicPr>
          <p:cNvPr id="6" name="Merry Christmas Mr.Lawrence (劳伦斯先生圣诞快乐)-坂本龍一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23695" y="2426970"/>
            <a:ext cx="412750" cy="41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ed51187f8938a555542edca79205c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9598631dec03857141a6b69a3afe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1105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86156/Documents/微信图片_20250407201425.jpg微信图片_20250407201425"/>
          <p:cNvPicPr>
            <a:picLocks noChangeAspect="1"/>
          </p:cNvPicPr>
          <p:nvPr/>
        </p:nvPicPr>
        <p:blipFill>
          <a:blip r:embed="rId1"/>
          <a:srcRect t="431" b="431"/>
          <a:stretch>
            <a:fillRect/>
          </a:stretch>
        </p:blipFill>
        <p:spPr>
          <a:xfrm>
            <a:off x="2870835" y="0"/>
            <a:ext cx="691769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  You</a:t>
            </a:r>
            <a:endParaRPr lang="en-US" altLang="zh-CN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王诗宁</a:t>
            </a:r>
            <a:r>
              <a:rPr lang="en-US" altLang="zh-CN" dirty="0" smtClean="0"/>
              <a:t> </a:t>
            </a:r>
            <a:r>
              <a:rPr lang="zh-CN" altLang="en-US" dirty="0" smtClean="0"/>
              <a:t>张思晗</a:t>
            </a:r>
            <a:endParaRPr lang="zh-CN" altLang="en-US" dirty="0" smtClean="0"/>
          </a:p>
          <a:p>
            <a:r>
              <a:rPr lang="zh-CN" altLang="en-US" dirty="0" smtClean="0">
                <a:sym typeface="+mn-ea"/>
              </a:rPr>
              <a:t>耿</a:t>
            </a:r>
            <a:r>
              <a:rPr lang="zh-CN" altLang="en-US" dirty="0" smtClean="0">
                <a:sym typeface="+mn-ea"/>
              </a:rPr>
              <a:t>佳</a:t>
            </a:r>
            <a:r>
              <a:rPr lang="zh-CN" altLang="en-US" dirty="0" smtClean="0">
                <a:sym typeface="+mn-ea"/>
              </a:rPr>
              <a:t>展</a:t>
            </a:r>
            <a:r>
              <a:rPr lang="en-US" altLang="zh-CN" dirty="0" smtClean="0">
                <a:sym typeface="+mn-ea"/>
              </a:rPr>
              <a:t> </a:t>
            </a:r>
            <a:r>
              <a:rPr lang="zh-CN" altLang="en-US" dirty="0" smtClean="0"/>
              <a:t>耿</a:t>
            </a:r>
            <a:r>
              <a:rPr lang="zh-CN" altLang="en-US" dirty="0" smtClean="0">
                <a:sym typeface="+mn-ea"/>
              </a:rPr>
              <a:t>佳</a:t>
            </a:r>
            <a:r>
              <a:rPr lang="zh-CN" altLang="en-US" dirty="0" smtClean="0"/>
              <a:t>驰</a:t>
            </a:r>
            <a:r>
              <a:rPr lang="en-US" altLang="zh-CN" dirty="0" smtClean="0"/>
              <a:t> </a:t>
            </a:r>
            <a:endParaRPr lang="zh-CN" altLang="en-US" dirty="0" smtClean="0"/>
          </a:p>
          <a:p>
            <a:r>
              <a:rPr lang="en-US" altLang="zh-CN" dirty="0" smtClean="0"/>
              <a:t>PPT</a:t>
            </a:r>
            <a:r>
              <a:rPr lang="zh-CN" altLang="en-US" dirty="0" smtClean="0"/>
              <a:t>制作者：高昊宇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86156/Desktop/微信图片_20250428204514.png微信图片_20250428204514"/>
          <p:cNvPicPr>
            <a:picLocks noChangeAspect="1"/>
          </p:cNvPicPr>
          <p:nvPr/>
        </p:nvPicPr>
        <p:blipFill>
          <a:blip r:embed="rId1"/>
          <a:srcRect t="431" b="431"/>
          <a:stretch>
            <a:fillRect/>
          </a:stretch>
        </p:blipFill>
        <p:spPr>
          <a:xfrm>
            <a:off x="2870835" y="0"/>
            <a:ext cx="691769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86156/Desktop/微信图片_20250428204527.jpg微信图片_2025042820452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90449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/Users/86156/Desktop/微信图片_20250428204539.jpg微信图片_2025042820453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4315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86156/Desktop/微信图片_20250428204546.jpg微信图片_20250428204546"/>
          <p:cNvPicPr>
            <a:picLocks noChangeAspect="1"/>
          </p:cNvPicPr>
          <p:nvPr/>
        </p:nvPicPr>
        <p:blipFill>
          <a:blip r:embed="rId1"/>
          <a:srcRect t="7959" b="7959"/>
          <a:stretch>
            <a:fillRect/>
          </a:stretch>
        </p:blipFill>
        <p:spPr>
          <a:xfrm>
            <a:off x="2870835" y="0"/>
            <a:ext cx="691769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5c850994b3fdb3bd8db4e715198e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86156/Documents/微信图片_20250407202353.jpg微信图片_20250407202353"/>
          <p:cNvPicPr>
            <a:picLocks noChangeAspect="1"/>
          </p:cNvPicPr>
          <p:nvPr/>
        </p:nvPicPr>
        <p:blipFill>
          <a:blip r:embed="rId1"/>
          <a:srcRect t="431" b="431"/>
          <a:stretch>
            <a:fillRect/>
          </a:stretch>
        </p:blipFill>
        <p:spPr>
          <a:xfrm>
            <a:off x="2870835" y="0"/>
            <a:ext cx="691769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86156/Documents/微信图片_20250407203505.jpg微信图片_202504072035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</Words>
  <Application>WPS 演示</Application>
  <PresentationFormat>自定义</PresentationFormat>
  <Paragraphs>12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宋体</vt:lpstr>
      <vt:lpstr>Wingdings</vt:lpstr>
      <vt:lpstr>Comic Sans MS</vt:lpstr>
      <vt:lpstr>方正粗黑宋简体</vt:lpstr>
      <vt:lpstr>Arial Black</vt:lpstr>
      <vt:lpstr>微软雅黑</vt:lpstr>
      <vt:lpstr>Arial Unicode MS</vt:lpstr>
      <vt:lpstr>Calibri Light</vt:lpstr>
      <vt:lpstr>Calibri</vt:lpstr>
      <vt:lpstr>Office 主题</vt:lpstr>
      <vt:lpstr>Helen Keller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  You</vt:lpstr>
    </vt:vector>
  </TitlesOfParts>
  <Company>六年级一班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海伦凯勒</dc:title>
  <dc:creator>高昊字</dc:creator>
  <cp:lastModifiedBy>86156</cp:lastModifiedBy>
  <cp:revision>16</cp:revision>
  <dcterms:created xsi:type="dcterms:W3CDTF">2024-11-24T03:08:00Z</dcterms:created>
  <dcterms:modified xsi:type="dcterms:W3CDTF">2025-04-28T13:22:27Z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6ac13c047a9d452b8f8131f0539e56c3_21</vt:lpwstr>
  </property>
</Properties>
</file>